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Roboto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Portfolio Optimization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598100" y="2715950"/>
            <a:ext cx="8222100" cy="1811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Team Quantifiers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Arkojyoti Hore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Debaleena Saha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Eric Sargent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Samarpita Chakrabarty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Project Overview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Gain Understanding of Portfolio Optimization</a:t>
            </a:r>
          </a:p>
          <a:p>
            <a:pPr marL="514350" lvl="0" indent="-285750" rtl="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Explore R Shiny Package</a:t>
            </a:r>
          </a:p>
          <a:p>
            <a:pPr marL="514350" lvl="0" indent="-285750" rtl="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Create User Friendly App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53775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Portfolio Optimization- Background Knowledge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311700" y="127992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Stock: A partial ownership of a publicly traded company</a:t>
            </a:r>
          </a:p>
          <a:p>
            <a:pPr marL="514350" lvl="0" indent="-285750" rtl="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Major Investment Considerations: Risk and Expected Return</a:t>
            </a:r>
          </a:p>
          <a:p>
            <a:pPr marL="514350" lvl="0" indent="-285750" rtl="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Portfolio Optimization: Selecting best allocation of funds to a collection of stocks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Stock Analysis Tools- Bollinger Bands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5752950" y="1328975"/>
            <a:ext cx="3198600" cy="226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Stock Price above upper band-</a:t>
            </a:r>
            <a:r>
              <a:rPr lang="en" b="1" dirty="0"/>
              <a:t>Sell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  <a:p>
            <a:pPr marL="5143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Stock Price below lower band- </a:t>
            </a:r>
            <a:r>
              <a:rPr lang="en" b="1" dirty="0"/>
              <a:t>Buy </a:t>
            </a:r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l="1724" t="2801" r="5562" b="3177"/>
          <a:stretch/>
        </p:blipFill>
        <p:spPr>
          <a:xfrm>
            <a:off x="242455" y="1017800"/>
            <a:ext cx="5638800" cy="37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Stock Analysis Tools- Volume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054450" y="1229875"/>
            <a:ext cx="27777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How much of a company stock is being traded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  <a:p>
            <a:pPr marL="5143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Good assessment of stock liquidity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25" y="1139350"/>
            <a:ext cx="5852824" cy="35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Stock Analysis Tools- Moving Average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5923263" y="1251418"/>
            <a:ext cx="3002100" cy="2316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When MACD above Signal Line, </a:t>
            </a:r>
            <a:r>
              <a:rPr lang="en" b="1" dirty="0"/>
              <a:t>BUY 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b="1" dirty="0"/>
          </a:p>
          <a:p>
            <a:pPr marL="5143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When MACD below Signal Line, </a:t>
            </a:r>
            <a:r>
              <a:rPr lang="en" b="1" dirty="0"/>
              <a:t>SELL 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75" y="1160200"/>
            <a:ext cx="5908161" cy="35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Portfolio Optimization- Efficient Frontier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30" y="2169944"/>
            <a:ext cx="4848225" cy="1400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095" y="1228083"/>
            <a:ext cx="3647677" cy="3108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219077" y="3630338"/>
            <a:ext cx="5056042" cy="629955"/>
            <a:chOff x="217977" y="3611951"/>
            <a:chExt cx="5007551" cy="590177"/>
          </a:xfrm>
        </p:grpSpPr>
        <p:sp>
          <p:nvSpPr>
            <p:cNvPr id="7" name="TextBox 6"/>
            <p:cNvSpPr txBox="1"/>
            <p:nvPr/>
          </p:nvSpPr>
          <p:spPr>
            <a:xfrm flipH="1">
              <a:off x="217977" y="3611951"/>
              <a:ext cx="13707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2">
                      <a:lumMod val="50000"/>
                    </a:schemeClr>
                  </a:solidFill>
                </a:rPr>
                <a:t>Expected Return =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flipH="1">
              <a:off x="230963" y="3940518"/>
              <a:ext cx="84512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2">
                      <a:lumMod val="50000"/>
                    </a:schemeClr>
                  </a:solidFill>
                </a:rPr>
                <a:t>Volatility =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8660" y="3660742"/>
              <a:ext cx="1906559" cy="21282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5254" y="3995936"/>
              <a:ext cx="4260274" cy="181104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30" y="962804"/>
            <a:ext cx="2309379" cy="9906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Portfolio Optimization- Sharpe Ratio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5578421" y="1340712"/>
            <a:ext cx="2581905" cy="110461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lnSpc>
                <a:spcPct val="100000"/>
              </a:lnSpc>
              <a:spcBef>
                <a:spcPts val="0"/>
              </a:spcBef>
            </a:pPr>
            <a:r>
              <a:rPr lang="en" dirty="0"/>
              <a:t>Determines where on efficient frontier </a:t>
            </a:r>
            <a:r>
              <a:rPr lang="en-US" dirty="0"/>
              <a:t>the</a:t>
            </a:r>
            <a:r>
              <a:rPr lang="en" dirty="0"/>
              <a:t> portfolio should fall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25" y="1229875"/>
            <a:ext cx="493395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10906" y="34637"/>
            <a:ext cx="8520600" cy="49132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App Demo</a:t>
            </a:r>
          </a:p>
        </p:txBody>
      </p:sp>
      <p:pic>
        <p:nvPicPr>
          <p:cNvPr id="2" name="Screen Recording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0199" y="651165"/>
            <a:ext cx="7665229" cy="42325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139</Words>
  <Application>Microsoft Office PowerPoint</Application>
  <PresentationFormat>On-screen Show (16:9)</PresentationFormat>
  <Paragraphs>33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Roboto</vt:lpstr>
      <vt:lpstr>Arial</vt:lpstr>
      <vt:lpstr>geometric</vt:lpstr>
      <vt:lpstr>Portfolio Optimization</vt:lpstr>
      <vt:lpstr>Project Overview</vt:lpstr>
      <vt:lpstr>Portfolio Optimization- Background Knowledge</vt:lpstr>
      <vt:lpstr>Stock Analysis Tools- Bollinger Bands</vt:lpstr>
      <vt:lpstr>Stock Analysis Tools- Volume</vt:lpstr>
      <vt:lpstr>Stock Analysis Tools- Moving Average</vt:lpstr>
      <vt:lpstr>Portfolio Optimization- Efficient Frontier</vt:lpstr>
      <vt:lpstr>Portfolio Optimization- Sharpe Ratio</vt:lpstr>
      <vt:lpstr>App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Optimization</dc:title>
  <dc:creator>Eric Sargent</dc:creator>
  <cp:lastModifiedBy>Hore, Arkojyoti</cp:lastModifiedBy>
  <cp:revision>12</cp:revision>
  <dcterms:modified xsi:type="dcterms:W3CDTF">2017-04-24T01:45:05Z</dcterms:modified>
</cp:coreProperties>
</file>